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6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8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82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81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98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70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839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12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84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253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082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07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AD4FA-99DC-400B-A194-0B2365B2157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C67F5-859C-4E6E-8633-9ED0095152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72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7ABFA15-D0F1-466C-A5FF-442FCBBAE7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80" b="55718"/>
          <a:stretch/>
        </p:blipFill>
        <p:spPr>
          <a:xfrm>
            <a:off x="3228644" y="14681"/>
            <a:ext cx="5090043" cy="3334701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0A207F8-5DF7-4FC7-9F6F-9BB42E63DC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645" y="3429000"/>
            <a:ext cx="4887969" cy="333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1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77" y="100668"/>
            <a:ext cx="11279478" cy="6679125"/>
          </a:xfrm>
        </p:spPr>
      </p:pic>
    </p:spTree>
    <p:extLst>
      <p:ext uri="{BB962C8B-B14F-4D97-AF65-F5344CB8AC3E}">
        <p14:creationId xmlns:p14="http://schemas.microsoft.com/office/powerpoint/2010/main" val="2503290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22" y="167780"/>
            <a:ext cx="10253424" cy="658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2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87" y="159392"/>
            <a:ext cx="10731187" cy="6539318"/>
          </a:xfrm>
        </p:spPr>
      </p:pic>
    </p:spTree>
    <p:extLst>
      <p:ext uri="{BB962C8B-B14F-4D97-AF65-F5344CB8AC3E}">
        <p14:creationId xmlns:p14="http://schemas.microsoft.com/office/powerpoint/2010/main" val="428086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18" y="235527"/>
            <a:ext cx="11272763" cy="6384781"/>
          </a:xfrm>
        </p:spPr>
      </p:pic>
    </p:spTree>
    <p:extLst>
      <p:ext uri="{BB962C8B-B14F-4D97-AF65-F5344CB8AC3E}">
        <p14:creationId xmlns:p14="http://schemas.microsoft.com/office/powerpoint/2010/main" val="1884196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9" b="5683"/>
          <a:stretch/>
        </p:blipFill>
        <p:spPr>
          <a:xfrm>
            <a:off x="464580" y="192947"/>
            <a:ext cx="11155097" cy="6518245"/>
          </a:xfrm>
        </p:spPr>
      </p:pic>
    </p:spTree>
    <p:extLst>
      <p:ext uri="{BB962C8B-B14F-4D97-AF65-F5344CB8AC3E}">
        <p14:creationId xmlns:p14="http://schemas.microsoft.com/office/powerpoint/2010/main" val="3200729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12618"/>
            <a:ext cx="10468749" cy="6176963"/>
          </a:xfrm>
        </p:spPr>
      </p:pic>
    </p:spTree>
    <p:extLst>
      <p:ext uri="{BB962C8B-B14F-4D97-AF65-F5344CB8AC3E}">
        <p14:creationId xmlns:p14="http://schemas.microsoft.com/office/powerpoint/2010/main" val="14332201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Grand écran</PresentationFormat>
  <Paragraphs>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DARDENNE Antoine</dc:creator>
  <cp:lastModifiedBy>Frederic Lasserre</cp:lastModifiedBy>
  <cp:revision>5</cp:revision>
  <dcterms:created xsi:type="dcterms:W3CDTF">2024-03-08T16:41:42Z</dcterms:created>
  <dcterms:modified xsi:type="dcterms:W3CDTF">2025-03-13T15:47:37Z</dcterms:modified>
</cp:coreProperties>
</file>